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70" r:id="rId4"/>
    <p:sldId id="271" r:id="rId5"/>
    <p:sldId id="266" r:id="rId6"/>
    <p:sldId id="27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FC7F-5257-4084-A5A5-E2DDAAF45019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7F433-73EC-42B6-9A42-DBFFB1536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6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08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36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F433-73EC-42B6-9A42-DBFFB15369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6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C0C2F-E615-445A-B6C4-D9D8873FD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6295F-2278-4F3A-A956-1BBCB62D6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3CB74-D951-4195-AA3B-5840DFB4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164E3A-E365-437B-9036-7B3026B7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678C9-39BB-404D-B4A4-B1B0947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7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66BEB-3DBB-444E-83C6-87FE27B1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E29C3E-D214-41CD-BD46-4FF7A9C62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D531B-2419-49CA-B597-6F8FF7F0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1F9A48-51DF-4C5A-AA3A-E7F18A49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C915C-60AF-47E1-A952-5779A7BB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5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52509E-C9CF-488C-86D6-46C134665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057C14-1771-413C-B789-C4EC895AC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705D6-87C4-441D-B962-68B91CBF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2E268-A178-4A92-BBA1-0CA12459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3F5E7-DFF0-4CA1-80F0-61BDF17C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95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3D79A-102E-4CD0-B830-0355F55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E2C62-E3FC-4CD8-8937-A6D4BD13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DC7D6-A59F-4205-8B4D-5DF6D2C7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04CC2-498A-4648-98BD-38D16463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CF35B-4865-46B4-97D1-5B4C9285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5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551A-AE2E-48B7-9CE9-038F7F9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89650-0F64-4E4E-8066-9F4F060A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26617-0108-416B-AAD6-4B9E890B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503D7-DC3B-4DCB-8D0E-B7CBA30B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35552-F8D4-4187-BF39-9CDA8E21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1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2C279-FB5A-47C6-A092-1ED3E156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4EEF8-45AC-4AD9-9416-F4C246C06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F199DD-543F-4F73-8929-9F711AEDF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2D4569-2F08-4839-98FB-8F6A66F7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B051B-0818-4D25-8A55-A87D7625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7E8BF-3585-4A0F-A155-7FB768F5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11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6E6F4-5C5E-4562-A771-575180CD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6625C0-39AA-49B4-BCFB-FEC4A7DC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6EDB6D-95F5-4549-B489-A31F7623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86215B-929D-409D-8328-70D80BE83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1A16D6-9520-493E-81C1-478C0D6BA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2F16D2-C933-4881-B781-83EA965B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E0682E-FBD2-48D2-95B0-F0DC62FA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D05403-C8C6-4AEC-AD22-9128D650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89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2AC2-E436-4B6F-8939-23514D60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9A070-5BBC-4252-95E0-E9020D3D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324049-F604-46C6-8643-F27424F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5C08E6-655C-455E-86CF-73B6D442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4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68CB6B-FD6D-40A5-A66E-395A3A1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3493B1-FA1B-460A-8D5C-D6F72979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065C2-E3C6-45A7-945B-C488C291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0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CE105-641B-49E3-A7FA-693B5BB3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343C6-971C-4A8F-B46C-0DF0F95F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64904-617F-44F9-A1BC-0EFE0658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F2C6FE-2C8D-4B32-8951-442CDE57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0DE10F-81C4-47FD-A44E-B3484D24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8D5D1-19D5-4086-8748-C04D675E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3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BBB0F-B33A-431A-BF04-C18C8285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3695BE-CA38-4DE4-9F51-82F931930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E1AE3B-97C1-458B-9357-8BBBB775D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4AD8BD-7DEC-4FDA-9F41-21E0555E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0295AC-9C4D-4DD5-B25E-0620EDCB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8EBF2-9151-442B-BC1C-BB1878FF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AD56DC-3D4C-4D2D-BAA4-D9004DF0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B7BCE-1E3B-4760-9B2E-E2B25CE6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56782-A3DE-41BF-97DD-546CB1EF1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2A562-C536-428C-AC61-4E7CA5E06FFB}" type="datetimeFigureOut">
              <a:rPr lang="zh-CN" altLang="en-US" smtClean="0"/>
              <a:t>2024/2/1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8A477-7E24-45B6-8E03-3FE405CC0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D7E36-D7B9-4A6A-803C-2575594D8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5FE35-26D0-4B50-9FC4-AFE480FC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1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04A9A-B9FE-4852-80ED-BDB9AE58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17" y="246260"/>
            <a:ext cx="1131034" cy="5654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D1938E-8465-43F1-A8AA-821376640B03}"/>
              </a:ext>
            </a:extLst>
          </p:cNvPr>
          <p:cNvSpPr txBox="1"/>
          <p:nvPr/>
        </p:nvSpPr>
        <p:spPr>
          <a:xfrm>
            <a:off x="2364450" y="4603746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DHCR24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A0FCE4-4E97-47B9-8417-97AE349A8BBF}"/>
              </a:ext>
            </a:extLst>
          </p:cNvPr>
          <p:cNvSpPr txBox="1"/>
          <p:nvPr/>
        </p:nvSpPr>
        <p:spPr>
          <a:xfrm>
            <a:off x="2364450" y="3258258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86EE3C-216C-45FB-8243-91F241D187A0}"/>
              </a:ext>
            </a:extLst>
          </p:cNvPr>
          <p:cNvSpPr txBox="1"/>
          <p:nvPr/>
        </p:nvSpPr>
        <p:spPr>
          <a:xfrm>
            <a:off x="2364450" y="2234652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190398-E19F-4521-BFF1-49C363C43A6D}"/>
              </a:ext>
            </a:extLst>
          </p:cNvPr>
          <p:cNvSpPr txBox="1"/>
          <p:nvPr/>
        </p:nvSpPr>
        <p:spPr>
          <a:xfrm>
            <a:off x="2364450" y="2726480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HMGCS1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F46952-322F-4DEF-BF69-56D2ADE006C8}"/>
              </a:ext>
            </a:extLst>
          </p:cNvPr>
          <p:cNvSpPr txBox="1"/>
          <p:nvPr/>
        </p:nvSpPr>
        <p:spPr>
          <a:xfrm>
            <a:off x="2364450" y="3872581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FDFT1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666B47-3573-4C25-9F4C-BE54DACABCDF}"/>
              </a:ext>
            </a:extLst>
          </p:cNvPr>
          <p:cNvSpPr txBox="1"/>
          <p:nvPr/>
        </p:nvSpPr>
        <p:spPr>
          <a:xfrm>
            <a:off x="2364450" y="5780498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912209-2576-41B9-8DAD-A7FA3D3A8E4A}"/>
              </a:ext>
            </a:extLst>
          </p:cNvPr>
          <p:cNvSpPr txBox="1"/>
          <p:nvPr/>
        </p:nvSpPr>
        <p:spPr>
          <a:xfrm>
            <a:off x="2364450" y="6362056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Vinculin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54E792-C3DC-48AA-8470-6FD46F54C8A6}"/>
              </a:ext>
            </a:extLst>
          </p:cNvPr>
          <p:cNvGrpSpPr/>
          <p:nvPr/>
        </p:nvGrpSpPr>
        <p:grpSpPr>
          <a:xfrm>
            <a:off x="110819" y="1505570"/>
            <a:ext cx="4979839" cy="5352429"/>
            <a:chOff x="174042" y="1317092"/>
            <a:chExt cx="5369044" cy="55409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C5DC3A-32C3-4684-968F-94887E3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042" y="1317092"/>
              <a:ext cx="5369044" cy="5540908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72AEFD-9728-402B-B605-ABDBEA793726}"/>
                </a:ext>
              </a:extLst>
            </p:cNvPr>
            <p:cNvSpPr txBox="1"/>
            <p:nvPr/>
          </p:nvSpPr>
          <p:spPr>
            <a:xfrm>
              <a:off x="4004165" y="4064119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SQLE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B1BFF6-1235-49B7-A639-E6BE8D0D04B5}"/>
                </a:ext>
              </a:extLst>
            </p:cNvPr>
            <p:cNvSpPr txBox="1"/>
            <p:nvPr/>
          </p:nvSpPr>
          <p:spPr>
            <a:xfrm>
              <a:off x="1273993" y="4857795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5D7FD2-068D-43AA-9298-7E7F0F61962E}"/>
              </a:ext>
            </a:extLst>
          </p:cNvPr>
          <p:cNvGrpSpPr/>
          <p:nvPr/>
        </p:nvGrpSpPr>
        <p:grpSpPr>
          <a:xfrm>
            <a:off x="5315165" y="1358930"/>
            <a:ext cx="6434295" cy="5499069"/>
            <a:chOff x="6999556" y="1110779"/>
            <a:chExt cx="6434295" cy="54990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3238E9-ED40-41A8-9FF6-F5537DA9D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36"/>
            <a:stretch/>
          </p:blipFill>
          <p:spPr>
            <a:xfrm>
              <a:off x="6999556" y="1110779"/>
              <a:ext cx="6434295" cy="549906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C70C94-CAFB-4BAD-BDD9-81EA1AAB9509}"/>
                </a:ext>
              </a:extLst>
            </p:cNvPr>
            <p:cNvSpPr txBox="1"/>
            <p:nvPr/>
          </p:nvSpPr>
          <p:spPr>
            <a:xfrm>
              <a:off x="11351895" y="5149271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DHCR24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494456-4430-40F9-AF86-D4CB3E0623F8}"/>
                </a:ext>
              </a:extLst>
            </p:cNvPr>
            <p:cNvSpPr txBox="1"/>
            <p:nvPr/>
          </p:nvSpPr>
          <p:spPr>
            <a:xfrm>
              <a:off x="9432632" y="3374615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FDFT1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013777-EFAF-4486-85AF-E5751FA5654A}"/>
                </a:ext>
              </a:extLst>
            </p:cNvPr>
            <p:cNvSpPr txBox="1"/>
            <p:nvPr/>
          </p:nvSpPr>
          <p:spPr>
            <a:xfrm>
              <a:off x="9667161" y="5396639"/>
              <a:ext cx="1349407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PKMYT1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BE9619-FDB9-41EE-860A-A4FE554E536E}"/>
                </a:ext>
              </a:extLst>
            </p:cNvPr>
            <p:cNvSpPr txBox="1"/>
            <p:nvPr/>
          </p:nvSpPr>
          <p:spPr>
            <a:xfrm>
              <a:off x="7255885" y="3641334"/>
              <a:ext cx="1780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Srebf2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9E0F4F4-821B-4C46-8BCC-63486000A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71" y="6627"/>
            <a:ext cx="2229573" cy="369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A5AAEC-A791-4A2D-BB42-CD3BC901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9" y="1613063"/>
            <a:ext cx="4156459" cy="50087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FE6698-B7F8-4D70-843D-981EA97E2AF0}"/>
              </a:ext>
            </a:extLst>
          </p:cNvPr>
          <p:cNvSpPr txBox="1"/>
          <p:nvPr/>
        </p:nvSpPr>
        <p:spPr>
          <a:xfrm>
            <a:off x="4546566" y="5558465"/>
            <a:ext cx="164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4E206E-3AF3-416B-907B-401ED605C774}"/>
              </a:ext>
            </a:extLst>
          </p:cNvPr>
          <p:cNvSpPr txBox="1"/>
          <p:nvPr/>
        </p:nvSpPr>
        <p:spPr>
          <a:xfrm>
            <a:off x="4696747" y="4102105"/>
            <a:ext cx="1349407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02655B-EE4C-4C7D-9B48-37C3579C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29" y="2541268"/>
            <a:ext cx="2229573" cy="36951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1BCBB2-7D13-CED5-140C-00BCC54C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87" y="245630"/>
            <a:ext cx="1131034" cy="5654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6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6643BA-2833-4E84-8939-C52654C72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>
          <a:xfrm>
            <a:off x="3270132" y="2351618"/>
            <a:ext cx="3104037" cy="4506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706DED-9404-46CD-8B0E-4275C9237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6"/>
          <a:stretch/>
        </p:blipFill>
        <p:spPr>
          <a:xfrm>
            <a:off x="6457216" y="2351621"/>
            <a:ext cx="3104035" cy="4506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5D5475-CBC6-4EBC-9464-7D5B0C2E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r="16127"/>
          <a:stretch/>
        </p:blipFill>
        <p:spPr>
          <a:xfrm>
            <a:off x="9616043" y="2918131"/>
            <a:ext cx="2575957" cy="3939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30D88-0584-41BA-8905-1A3B3B786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>
          <a:xfrm>
            <a:off x="0" y="2351618"/>
            <a:ext cx="3171741" cy="45063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BD00F2-66B7-48FD-8269-BECA0043DB6F}"/>
              </a:ext>
            </a:extLst>
          </p:cNvPr>
          <p:cNvSpPr txBox="1"/>
          <p:nvPr/>
        </p:nvSpPr>
        <p:spPr>
          <a:xfrm>
            <a:off x="5468644" y="5149672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533441-FE12-40C3-A921-78BB2BC875F9}"/>
              </a:ext>
            </a:extLst>
          </p:cNvPr>
          <p:cNvSpPr txBox="1"/>
          <p:nvPr/>
        </p:nvSpPr>
        <p:spPr>
          <a:xfrm>
            <a:off x="1086034" y="533162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A0B685-3B90-4BF9-8C24-C98001443210}"/>
              </a:ext>
            </a:extLst>
          </p:cNvPr>
          <p:cNvSpPr txBox="1"/>
          <p:nvPr/>
        </p:nvSpPr>
        <p:spPr>
          <a:xfrm>
            <a:off x="3764130" y="533162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HMGCS1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9C17F0-6AAD-47CF-B24A-D173FFD68F88}"/>
              </a:ext>
            </a:extLst>
          </p:cNvPr>
          <p:cNvSpPr txBox="1"/>
          <p:nvPr/>
        </p:nvSpPr>
        <p:spPr>
          <a:xfrm>
            <a:off x="2630749" y="5458639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FDFT1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45267C-9ED3-49FF-848F-590F5AEB7673}"/>
              </a:ext>
            </a:extLst>
          </p:cNvPr>
          <p:cNvSpPr txBox="1"/>
          <p:nvPr/>
        </p:nvSpPr>
        <p:spPr>
          <a:xfrm>
            <a:off x="8009233" y="5149671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SREBF2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0998CD-EAF1-429E-B1FC-FA9D5F76C034}"/>
              </a:ext>
            </a:extLst>
          </p:cNvPr>
          <p:cNvSpPr txBox="1"/>
          <p:nvPr/>
        </p:nvSpPr>
        <p:spPr>
          <a:xfrm>
            <a:off x="3277435" y="5940302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E9396-3184-4149-AF4E-6F93EB9C388D}"/>
              </a:ext>
            </a:extLst>
          </p:cNvPr>
          <p:cNvSpPr txBox="1"/>
          <p:nvPr/>
        </p:nvSpPr>
        <p:spPr>
          <a:xfrm>
            <a:off x="8240907" y="5470128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TRAF1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E73737-9856-4B80-8828-FA7138F9C031}"/>
              </a:ext>
            </a:extLst>
          </p:cNvPr>
          <p:cNvSpPr txBox="1"/>
          <p:nvPr/>
        </p:nvSpPr>
        <p:spPr>
          <a:xfrm>
            <a:off x="48826" y="5054630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P-AKT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B064F-75D3-4EFD-9406-DB8EE7491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541" y="110979"/>
            <a:ext cx="1373183" cy="379415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EF013A1-19F5-4C26-A34F-4EC077296B47}"/>
              </a:ext>
            </a:extLst>
          </p:cNvPr>
          <p:cNvSpPr txBox="1">
            <a:spLocks/>
          </p:cNvSpPr>
          <p:nvPr/>
        </p:nvSpPr>
        <p:spPr>
          <a:xfrm>
            <a:off x="543017" y="434687"/>
            <a:ext cx="1086034" cy="565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 C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9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4198B2-E3BC-4D11-971B-48BC0418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241697" y="79899"/>
            <a:ext cx="470316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37B267-8936-4309-A066-691B0D3AB430}"/>
              </a:ext>
            </a:extLst>
          </p:cNvPr>
          <p:cNvSpPr txBox="1"/>
          <p:nvPr/>
        </p:nvSpPr>
        <p:spPr>
          <a:xfrm>
            <a:off x="4049698" y="1173304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AKT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F7072C-E2D1-46F3-A6E8-D84EEA175B14}"/>
              </a:ext>
            </a:extLst>
          </p:cNvPr>
          <p:cNvSpPr txBox="1"/>
          <p:nvPr/>
        </p:nvSpPr>
        <p:spPr>
          <a:xfrm>
            <a:off x="4049698" y="1949204"/>
            <a:ext cx="1544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7174B9-C7F1-CC67-C689-08087E47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40" y="607879"/>
            <a:ext cx="1688375" cy="466503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F804326-DDE7-C2D3-85B1-6CF59EA75600}"/>
              </a:ext>
            </a:extLst>
          </p:cNvPr>
          <p:cNvSpPr txBox="1">
            <a:spLocks/>
          </p:cNvSpPr>
          <p:nvPr/>
        </p:nvSpPr>
        <p:spPr>
          <a:xfrm>
            <a:off x="5717528" y="607879"/>
            <a:ext cx="1086034" cy="565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 C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5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04A9A-B9FE-4852-80ED-BDB9AE58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1" y="56431"/>
            <a:ext cx="1297172" cy="5654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Fig4 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D08F3A-477A-4EA2-B032-A325E578684A}"/>
              </a:ext>
            </a:extLst>
          </p:cNvPr>
          <p:cNvGrpSpPr/>
          <p:nvPr/>
        </p:nvGrpSpPr>
        <p:grpSpPr>
          <a:xfrm>
            <a:off x="7324105" y="2483495"/>
            <a:ext cx="4867895" cy="4374505"/>
            <a:chOff x="7324105" y="2483495"/>
            <a:chExt cx="4867895" cy="43745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EED560-948F-4006-B6DA-6EDB520A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4105" y="2483495"/>
              <a:ext cx="4847556" cy="437450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56C62F1-3C37-4407-B7F9-945CD0DF34FB}"/>
                </a:ext>
              </a:extLst>
            </p:cNvPr>
            <p:cNvSpPr txBox="1"/>
            <p:nvPr/>
          </p:nvSpPr>
          <p:spPr>
            <a:xfrm>
              <a:off x="10647285" y="5150904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SQLE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6105C0-A925-4448-9247-1731D5831F5F}"/>
                </a:ext>
              </a:extLst>
            </p:cNvPr>
            <p:cNvSpPr txBox="1"/>
            <p:nvPr/>
          </p:nvSpPr>
          <p:spPr>
            <a:xfrm>
              <a:off x="7324105" y="5829216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HMGCR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175A270-510E-4B27-A3F9-7268B6E18EFA}"/>
                </a:ext>
              </a:extLst>
            </p:cNvPr>
            <p:cNvSpPr txBox="1"/>
            <p:nvPr/>
          </p:nvSpPr>
          <p:spPr>
            <a:xfrm>
              <a:off x="7550364" y="4915555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HMGCS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621927-F07B-46EB-95C5-1247A53EE492}"/>
                </a:ext>
              </a:extLst>
            </p:cNvPr>
            <p:cNvSpPr txBox="1"/>
            <p:nvPr/>
          </p:nvSpPr>
          <p:spPr>
            <a:xfrm>
              <a:off x="10647285" y="5927798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FDFT1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B9327E-A235-4FE7-93FA-56F6BFB36A54}"/>
              </a:ext>
            </a:extLst>
          </p:cNvPr>
          <p:cNvGrpSpPr/>
          <p:nvPr/>
        </p:nvGrpSpPr>
        <p:grpSpPr>
          <a:xfrm>
            <a:off x="3003646" y="2238199"/>
            <a:ext cx="4076860" cy="4374505"/>
            <a:chOff x="3290554" y="2316890"/>
            <a:chExt cx="4076860" cy="437450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9871C36-BAF4-4921-A242-04B40520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554" y="2316890"/>
              <a:ext cx="3559646" cy="437450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19F283B-BA05-4762-90ED-BB792A901B00}"/>
                </a:ext>
              </a:extLst>
            </p:cNvPr>
            <p:cNvSpPr txBox="1"/>
            <p:nvPr/>
          </p:nvSpPr>
          <p:spPr>
            <a:xfrm>
              <a:off x="3790764" y="4381896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DHCR24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F688E1-5408-4066-B195-20921F7CF8F6}"/>
                </a:ext>
              </a:extLst>
            </p:cNvPr>
            <p:cNvSpPr txBox="1"/>
            <p:nvPr/>
          </p:nvSpPr>
          <p:spPr>
            <a:xfrm>
              <a:off x="5822699" y="6099513"/>
              <a:ext cx="1544715" cy="383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Vinculin</a:t>
              </a:r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6DE60A-0EC6-4510-B4B7-25F81635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698" y="1335854"/>
            <a:ext cx="3219450" cy="600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178E77-51F0-49DC-9100-50E27B314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76" y="1243885"/>
            <a:ext cx="2914650" cy="523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75E193-7E66-44D8-9227-3A926BB7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921" y="621856"/>
            <a:ext cx="24479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06CED-F32F-4177-9F14-8035C680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30" y="1658106"/>
            <a:ext cx="4264214" cy="4705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CA8E8B-6624-442F-96F1-0D7E175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2087"/>
            <a:ext cx="2447925" cy="4676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4FB3D4-CE9D-4121-8ACD-44412AD0E11D}"/>
              </a:ext>
            </a:extLst>
          </p:cNvPr>
          <p:cNvSpPr txBox="1"/>
          <p:nvPr/>
        </p:nvSpPr>
        <p:spPr>
          <a:xfrm>
            <a:off x="4388082" y="5570593"/>
            <a:ext cx="1544715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GAPDH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4686D-F232-4EE4-A48F-CB15DAA0D1EE}"/>
              </a:ext>
            </a:extLst>
          </p:cNvPr>
          <p:cNvSpPr txBox="1"/>
          <p:nvPr/>
        </p:nvSpPr>
        <p:spPr>
          <a:xfrm>
            <a:off x="2843367" y="5775786"/>
            <a:ext cx="1544715" cy="38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PKMYT1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C390839-22C4-7A9E-C478-ADDC8C934886}"/>
              </a:ext>
            </a:extLst>
          </p:cNvPr>
          <p:cNvSpPr txBox="1">
            <a:spLocks/>
          </p:cNvSpPr>
          <p:nvPr/>
        </p:nvSpPr>
        <p:spPr>
          <a:xfrm>
            <a:off x="6281828" y="673119"/>
            <a:ext cx="1297172" cy="565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Fig4 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6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</Words>
  <Application>Microsoft Office PowerPoint</Application>
  <PresentationFormat>宽屏</PresentationFormat>
  <Paragraphs>42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Fig 2D</vt:lpstr>
      <vt:lpstr>Fig 2D</vt:lpstr>
      <vt:lpstr>PowerPoint 演示文稿</vt:lpstr>
      <vt:lpstr>PowerPoint 演示文稿</vt:lpstr>
      <vt:lpstr>Fig4 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</dc:title>
  <dc:creator>guo xin</dc:creator>
  <cp:lastModifiedBy>Ada</cp:lastModifiedBy>
  <cp:revision>37</cp:revision>
  <dcterms:created xsi:type="dcterms:W3CDTF">2021-11-20T12:51:28Z</dcterms:created>
  <dcterms:modified xsi:type="dcterms:W3CDTF">2024-02-01T05:30:37Z</dcterms:modified>
</cp:coreProperties>
</file>